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2" r:id="rId3"/>
    <p:sldId id="258" r:id="rId4"/>
    <p:sldId id="264" r:id="rId5"/>
    <p:sldId id="260" r:id="rId6"/>
    <p:sldId id="266" r:id="rId7"/>
  </p:sldIdLst>
  <p:sldSz cx="34948813" cy="26211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/>
    <p:restoredTop sz="94660"/>
  </p:normalViewPr>
  <p:slideViewPr>
    <p:cSldViewPr snapToGrid="0">
      <p:cViewPr varScale="1">
        <p:scale>
          <a:sx n="56" d="100"/>
          <a:sy n="56" d="100"/>
        </p:scale>
        <p:origin x="3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1161" y="4289661"/>
            <a:ext cx="29706491" cy="9125385"/>
          </a:xfrm>
        </p:spPr>
        <p:txBody>
          <a:bodyPr anchor="b"/>
          <a:lstStyle>
            <a:lvl1pPr algn="ctr">
              <a:defRPr sz="22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8602" y="13766956"/>
            <a:ext cx="26211610" cy="6328307"/>
          </a:xfrm>
        </p:spPr>
        <p:txBody>
          <a:bodyPr/>
          <a:lstStyle>
            <a:lvl1pPr marL="0" indent="0" algn="ctr">
              <a:buNone/>
              <a:defRPr sz="9173"/>
            </a:lvl1pPr>
            <a:lvl2pPr marL="1747418" indent="0" algn="ctr">
              <a:buNone/>
              <a:defRPr sz="7644"/>
            </a:lvl2pPr>
            <a:lvl3pPr marL="3494837" indent="0" algn="ctr">
              <a:buNone/>
              <a:defRPr sz="6880"/>
            </a:lvl3pPr>
            <a:lvl4pPr marL="5242255" indent="0" algn="ctr">
              <a:buNone/>
              <a:defRPr sz="6115"/>
            </a:lvl4pPr>
            <a:lvl5pPr marL="6989674" indent="0" algn="ctr">
              <a:buNone/>
              <a:defRPr sz="6115"/>
            </a:lvl5pPr>
            <a:lvl6pPr marL="8737092" indent="0" algn="ctr">
              <a:buNone/>
              <a:defRPr sz="6115"/>
            </a:lvl6pPr>
            <a:lvl7pPr marL="10484510" indent="0" algn="ctr">
              <a:buNone/>
              <a:defRPr sz="6115"/>
            </a:lvl7pPr>
            <a:lvl8pPr marL="12231929" indent="0" algn="ctr">
              <a:buNone/>
              <a:defRPr sz="6115"/>
            </a:lvl8pPr>
            <a:lvl9pPr marL="13979347" indent="0" algn="ctr">
              <a:buNone/>
              <a:defRPr sz="611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010246" y="1395505"/>
            <a:ext cx="7535838" cy="222127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2733" y="1395505"/>
            <a:ext cx="22170653" cy="222127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530" y="6534608"/>
            <a:ext cx="30143351" cy="10903135"/>
          </a:xfrm>
        </p:spPr>
        <p:txBody>
          <a:bodyPr anchor="b"/>
          <a:lstStyle>
            <a:lvl1pPr>
              <a:defRPr sz="22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4530" y="17540891"/>
            <a:ext cx="30143351" cy="5733701"/>
          </a:xfrm>
        </p:spPr>
        <p:txBody>
          <a:bodyPr/>
          <a:lstStyle>
            <a:lvl1pPr marL="0" indent="0">
              <a:buNone/>
              <a:defRPr sz="9173">
                <a:solidFill>
                  <a:schemeClr val="tx1">
                    <a:tint val="82000"/>
                  </a:schemeClr>
                </a:solidFill>
              </a:defRPr>
            </a:lvl1pPr>
            <a:lvl2pPr marL="1747418" indent="0">
              <a:buNone/>
              <a:defRPr sz="7644">
                <a:solidFill>
                  <a:schemeClr val="tx1">
                    <a:tint val="82000"/>
                  </a:schemeClr>
                </a:solidFill>
              </a:defRPr>
            </a:lvl2pPr>
            <a:lvl3pPr marL="3494837" indent="0">
              <a:buNone/>
              <a:defRPr sz="6880">
                <a:solidFill>
                  <a:schemeClr val="tx1">
                    <a:tint val="82000"/>
                  </a:schemeClr>
                </a:solidFill>
              </a:defRPr>
            </a:lvl3pPr>
            <a:lvl4pPr marL="5242255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4pPr>
            <a:lvl5pPr marL="6989674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5pPr>
            <a:lvl6pPr marL="8737092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6pPr>
            <a:lvl7pPr marL="10484510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7pPr>
            <a:lvl8pPr marL="12231929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8pPr>
            <a:lvl9pPr marL="13979347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02731" y="6977522"/>
            <a:ext cx="14853246" cy="1663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92836" y="6977522"/>
            <a:ext cx="14853246" cy="1663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395510"/>
            <a:ext cx="30143351" cy="5066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7287" y="6425390"/>
            <a:ext cx="14784984" cy="3148984"/>
          </a:xfrm>
        </p:spPr>
        <p:txBody>
          <a:bodyPr anchor="b"/>
          <a:lstStyle>
            <a:lvl1pPr marL="0" indent="0">
              <a:buNone/>
              <a:defRPr sz="9173" b="1"/>
            </a:lvl1pPr>
            <a:lvl2pPr marL="1747418" indent="0">
              <a:buNone/>
              <a:defRPr sz="7644" b="1"/>
            </a:lvl2pPr>
            <a:lvl3pPr marL="3494837" indent="0">
              <a:buNone/>
              <a:defRPr sz="6880" b="1"/>
            </a:lvl3pPr>
            <a:lvl4pPr marL="5242255" indent="0">
              <a:buNone/>
              <a:defRPr sz="6115" b="1"/>
            </a:lvl4pPr>
            <a:lvl5pPr marL="6989674" indent="0">
              <a:buNone/>
              <a:defRPr sz="6115" b="1"/>
            </a:lvl5pPr>
            <a:lvl6pPr marL="8737092" indent="0">
              <a:buNone/>
              <a:defRPr sz="6115" b="1"/>
            </a:lvl6pPr>
            <a:lvl7pPr marL="10484510" indent="0">
              <a:buNone/>
              <a:defRPr sz="6115" b="1"/>
            </a:lvl7pPr>
            <a:lvl8pPr marL="12231929" indent="0">
              <a:buNone/>
              <a:defRPr sz="6115" b="1"/>
            </a:lvl8pPr>
            <a:lvl9pPr marL="13979347" indent="0">
              <a:buNone/>
              <a:defRPr sz="6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7287" y="9574374"/>
            <a:ext cx="14784984" cy="14082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92838" y="6425390"/>
            <a:ext cx="14857798" cy="3148984"/>
          </a:xfrm>
        </p:spPr>
        <p:txBody>
          <a:bodyPr anchor="b"/>
          <a:lstStyle>
            <a:lvl1pPr marL="0" indent="0">
              <a:buNone/>
              <a:defRPr sz="9173" b="1"/>
            </a:lvl1pPr>
            <a:lvl2pPr marL="1747418" indent="0">
              <a:buNone/>
              <a:defRPr sz="7644" b="1"/>
            </a:lvl2pPr>
            <a:lvl3pPr marL="3494837" indent="0">
              <a:buNone/>
              <a:defRPr sz="6880" b="1"/>
            </a:lvl3pPr>
            <a:lvl4pPr marL="5242255" indent="0">
              <a:buNone/>
              <a:defRPr sz="6115" b="1"/>
            </a:lvl4pPr>
            <a:lvl5pPr marL="6989674" indent="0">
              <a:buNone/>
              <a:defRPr sz="6115" b="1"/>
            </a:lvl5pPr>
            <a:lvl6pPr marL="8737092" indent="0">
              <a:buNone/>
              <a:defRPr sz="6115" b="1"/>
            </a:lvl6pPr>
            <a:lvl7pPr marL="10484510" indent="0">
              <a:buNone/>
              <a:defRPr sz="6115" b="1"/>
            </a:lvl7pPr>
            <a:lvl8pPr marL="12231929" indent="0">
              <a:buNone/>
              <a:defRPr sz="6115" b="1"/>
            </a:lvl8pPr>
            <a:lvl9pPr marL="13979347" indent="0">
              <a:buNone/>
              <a:defRPr sz="6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92838" y="9574374"/>
            <a:ext cx="14857798" cy="14082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747414"/>
            <a:ext cx="11271902" cy="6115950"/>
          </a:xfrm>
        </p:spPr>
        <p:txBody>
          <a:bodyPr anchor="b"/>
          <a:lstStyle>
            <a:lvl1pPr>
              <a:defRPr sz="1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7797" y="3773935"/>
            <a:ext cx="17692837" cy="18626950"/>
          </a:xfrm>
        </p:spPr>
        <p:txBody>
          <a:bodyPr/>
          <a:lstStyle>
            <a:lvl1pPr>
              <a:defRPr sz="12230"/>
            </a:lvl1pPr>
            <a:lvl2pPr>
              <a:defRPr sz="10702"/>
            </a:lvl2pPr>
            <a:lvl3pPr>
              <a:defRPr sz="9173"/>
            </a:lvl3pPr>
            <a:lvl4pPr>
              <a:defRPr sz="7644"/>
            </a:lvl4pPr>
            <a:lvl5pPr>
              <a:defRPr sz="7644"/>
            </a:lvl5pPr>
            <a:lvl6pPr>
              <a:defRPr sz="7644"/>
            </a:lvl6pPr>
            <a:lvl7pPr>
              <a:defRPr sz="7644"/>
            </a:lvl7pPr>
            <a:lvl8pPr>
              <a:defRPr sz="7644"/>
            </a:lvl8pPr>
            <a:lvl9pPr>
              <a:defRPr sz="76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283" y="7863364"/>
            <a:ext cx="11271902" cy="14567854"/>
          </a:xfrm>
        </p:spPr>
        <p:txBody>
          <a:bodyPr/>
          <a:lstStyle>
            <a:lvl1pPr marL="0" indent="0">
              <a:buNone/>
              <a:defRPr sz="6115"/>
            </a:lvl1pPr>
            <a:lvl2pPr marL="1747418" indent="0">
              <a:buNone/>
              <a:defRPr sz="5351"/>
            </a:lvl2pPr>
            <a:lvl3pPr marL="3494837" indent="0">
              <a:buNone/>
              <a:defRPr sz="4586"/>
            </a:lvl3pPr>
            <a:lvl4pPr marL="5242255" indent="0">
              <a:buNone/>
              <a:defRPr sz="3822"/>
            </a:lvl4pPr>
            <a:lvl5pPr marL="6989674" indent="0">
              <a:buNone/>
              <a:defRPr sz="3822"/>
            </a:lvl5pPr>
            <a:lvl6pPr marL="8737092" indent="0">
              <a:buNone/>
              <a:defRPr sz="3822"/>
            </a:lvl6pPr>
            <a:lvl7pPr marL="10484510" indent="0">
              <a:buNone/>
              <a:defRPr sz="3822"/>
            </a:lvl7pPr>
            <a:lvl8pPr marL="12231929" indent="0">
              <a:buNone/>
              <a:defRPr sz="3822"/>
            </a:lvl8pPr>
            <a:lvl9pPr marL="13979347" indent="0">
              <a:buNone/>
              <a:defRPr sz="38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747414"/>
            <a:ext cx="11271902" cy="6115950"/>
          </a:xfrm>
        </p:spPr>
        <p:txBody>
          <a:bodyPr anchor="b"/>
          <a:lstStyle>
            <a:lvl1pPr>
              <a:defRPr sz="1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57797" y="3773935"/>
            <a:ext cx="17692837" cy="18626950"/>
          </a:xfrm>
        </p:spPr>
        <p:txBody>
          <a:bodyPr anchor="t"/>
          <a:lstStyle>
            <a:lvl1pPr marL="0" indent="0">
              <a:buNone/>
              <a:defRPr sz="12230"/>
            </a:lvl1pPr>
            <a:lvl2pPr marL="1747418" indent="0">
              <a:buNone/>
              <a:defRPr sz="10702"/>
            </a:lvl2pPr>
            <a:lvl3pPr marL="3494837" indent="0">
              <a:buNone/>
              <a:defRPr sz="9173"/>
            </a:lvl3pPr>
            <a:lvl4pPr marL="5242255" indent="0">
              <a:buNone/>
              <a:defRPr sz="7644"/>
            </a:lvl4pPr>
            <a:lvl5pPr marL="6989674" indent="0">
              <a:buNone/>
              <a:defRPr sz="7644"/>
            </a:lvl5pPr>
            <a:lvl6pPr marL="8737092" indent="0">
              <a:buNone/>
              <a:defRPr sz="7644"/>
            </a:lvl6pPr>
            <a:lvl7pPr marL="10484510" indent="0">
              <a:buNone/>
              <a:defRPr sz="7644"/>
            </a:lvl7pPr>
            <a:lvl8pPr marL="12231929" indent="0">
              <a:buNone/>
              <a:defRPr sz="7644"/>
            </a:lvl8pPr>
            <a:lvl9pPr marL="13979347" indent="0">
              <a:buNone/>
              <a:defRPr sz="76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283" y="7863364"/>
            <a:ext cx="11271902" cy="14567854"/>
          </a:xfrm>
        </p:spPr>
        <p:txBody>
          <a:bodyPr/>
          <a:lstStyle>
            <a:lvl1pPr marL="0" indent="0">
              <a:buNone/>
              <a:defRPr sz="6115"/>
            </a:lvl1pPr>
            <a:lvl2pPr marL="1747418" indent="0">
              <a:buNone/>
              <a:defRPr sz="5351"/>
            </a:lvl2pPr>
            <a:lvl3pPr marL="3494837" indent="0">
              <a:buNone/>
              <a:defRPr sz="4586"/>
            </a:lvl3pPr>
            <a:lvl4pPr marL="5242255" indent="0">
              <a:buNone/>
              <a:defRPr sz="3822"/>
            </a:lvl4pPr>
            <a:lvl5pPr marL="6989674" indent="0">
              <a:buNone/>
              <a:defRPr sz="3822"/>
            </a:lvl5pPr>
            <a:lvl6pPr marL="8737092" indent="0">
              <a:buNone/>
              <a:defRPr sz="3822"/>
            </a:lvl6pPr>
            <a:lvl7pPr marL="10484510" indent="0">
              <a:buNone/>
              <a:defRPr sz="3822"/>
            </a:lvl7pPr>
            <a:lvl8pPr marL="12231929" indent="0">
              <a:buNone/>
              <a:defRPr sz="3822"/>
            </a:lvl8pPr>
            <a:lvl9pPr marL="13979347" indent="0">
              <a:buNone/>
              <a:defRPr sz="38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2731" y="1395510"/>
            <a:ext cx="30143351" cy="5066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2731" y="6977522"/>
            <a:ext cx="30143351" cy="1663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2731" y="24293917"/>
            <a:ext cx="7863483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76795" y="24293917"/>
            <a:ext cx="11795224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82599" y="24293917"/>
            <a:ext cx="7863483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494837" rtl="0" eaLnBrk="1" latinLnBrk="0" hangingPunct="1">
        <a:lnSpc>
          <a:spcPct val="90000"/>
        </a:lnSpc>
        <a:spcBef>
          <a:spcPct val="0"/>
        </a:spcBef>
        <a:buNone/>
        <a:defRPr sz="16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3709" indent="-873709" algn="l" defTabSz="3494837" rtl="0" eaLnBrk="1" latinLnBrk="0" hangingPunct="1">
        <a:lnSpc>
          <a:spcPct val="90000"/>
        </a:lnSpc>
        <a:spcBef>
          <a:spcPts val="3822"/>
        </a:spcBef>
        <a:buFont typeface="Arial" panose="020B0604020202020204" pitchFamily="34" charset="0"/>
        <a:buChar char="•"/>
        <a:defRPr sz="10702" kern="1200">
          <a:solidFill>
            <a:schemeClr val="tx1"/>
          </a:solidFill>
          <a:latin typeface="+mn-lt"/>
          <a:ea typeface="+mn-ea"/>
          <a:cs typeface="+mn-cs"/>
        </a:defRPr>
      </a:lvl1pPr>
      <a:lvl2pPr marL="2621128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9173" kern="1200">
          <a:solidFill>
            <a:schemeClr val="tx1"/>
          </a:solidFill>
          <a:latin typeface="+mn-lt"/>
          <a:ea typeface="+mn-ea"/>
          <a:cs typeface="+mn-cs"/>
        </a:defRPr>
      </a:lvl2pPr>
      <a:lvl3pPr marL="4368546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7644" kern="1200">
          <a:solidFill>
            <a:schemeClr val="tx1"/>
          </a:solidFill>
          <a:latin typeface="+mn-lt"/>
          <a:ea typeface="+mn-ea"/>
          <a:cs typeface="+mn-cs"/>
        </a:defRPr>
      </a:lvl3pPr>
      <a:lvl4pPr marL="6115964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4pPr>
      <a:lvl5pPr marL="7863383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5pPr>
      <a:lvl6pPr marL="9610801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6pPr>
      <a:lvl7pPr marL="11358220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7pPr>
      <a:lvl8pPr marL="13105638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8pPr>
      <a:lvl9pPr marL="14853056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1pPr>
      <a:lvl2pPr marL="1747418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2pPr>
      <a:lvl3pPr marL="3494837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3pPr>
      <a:lvl4pPr marL="5242255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4pPr>
      <a:lvl5pPr marL="6989674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5pPr>
      <a:lvl6pPr marL="8737092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6pPr>
      <a:lvl7pPr marL="10484510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7pPr>
      <a:lvl8pPr marL="12231929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8pPr>
      <a:lvl9pPr marL="13979347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3BDAF456-4DD1-9398-3D75-2AAC06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26" y="6560584"/>
            <a:ext cx="16990911" cy="14860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4569D-905F-B461-B513-122795432CA1}"/>
              </a:ext>
            </a:extLst>
          </p:cNvPr>
          <p:cNvSpPr txBox="1"/>
          <p:nvPr/>
        </p:nvSpPr>
        <p:spPr>
          <a:xfrm>
            <a:off x="11742845" y="3370309"/>
            <a:ext cx="11463121" cy="161675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74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 Water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41A04-7461-4474-098E-9FA125F38769}"/>
              </a:ext>
            </a:extLst>
          </p:cNvPr>
          <p:cNvSpPr txBox="1"/>
          <p:nvPr/>
        </p:nvSpPr>
        <p:spPr>
          <a:xfrm>
            <a:off x="11919487" y="4615671"/>
            <a:ext cx="11109837" cy="34143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and Easy-to-Use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Tracker and Reminder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 is Open-Source!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29796-C027-AFEC-E340-E9A326F7F42B}"/>
              </a:ext>
            </a:extLst>
          </p:cNvPr>
          <p:cNvGrpSpPr/>
          <p:nvPr/>
        </p:nvGrpSpPr>
        <p:grpSpPr>
          <a:xfrm>
            <a:off x="14326654" y="20199332"/>
            <a:ext cx="6295506" cy="1671804"/>
            <a:chOff x="4008425" y="28070599"/>
            <a:chExt cx="8748737" cy="23232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0AF741-75C7-E95A-1B42-9A66ECF185C3}"/>
                </a:ext>
              </a:extLst>
            </p:cNvPr>
            <p:cNvSpPr txBox="1"/>
            <p:nvPr/>
          </p:nvSpPr>
          <p:spPr>
            <a:xfrm>
              <a:off x="4008425" y="28070599"/>
              <a:ext cx="8748737" cy="19749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8635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     too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38316-0BD1-192F-A478-92BAFFDDC4C1}"/>
                </a:ext>
              </a:extLst>
            </p:cNvPr>
            <p:cNvSpPr txBox="1"/>
            <p:nvPr/>
          </p:nvSpPr>
          <p:spPr>
            <a:xfrm>
              <a:off x="8613362" y="28418917"/>
              <a:ext cx="1795940" cy="197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35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093A7-B9D1-4E81-A16E-D10CA91DC5A6}"/>
              </a:ext>
            </a:extLst>
          </p:cNvPr>
          <p:cNvGrpSpPr/>
          <p:nvPr/>
        </p:nvGrpSpPr>
        <p:grpSpPr>
          <a:xfrm>
            <a:off x="11768100" y="22375613"/>
            <a:ext cx="11362250" cy="2343965"/>
            <a:chOff x="1465474" y="31094932"/>
            <a:chExt cx="15789887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A7BAB-3F8E-FA93-36B1-4AF0B66A11FF}"/>
                </a:ext>
              </a:extLst>
            </p:cNvPr>
            <p:cNvGrpSpPr/>
            <p:nvPr/>
          </p:nvGrpSpPr>
          <p:grpSpPr>
            <a:xfrm>
              <a:off x="1465474" y="31094932"/>
              <a:ext cx="12305811" cy="3257361"/>
              <a:chOff x="-118408" y="31094932"/>
              <a:chExt cx="12305811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5D71DFA7-4FF8-AED6-F444-DDD18C8C2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839C7-0C40-425E-1BFE-D1CC0799A5BF}"/>
                  </a:ext>
                </a:extLst>
              </p:cNvPr>
              <p:cNvSpPr txBox="1"/>
              <p:nvPr/>
            </p:nvSpPr>
            <p:spPr>
              <a:xfrm>
                <a:off x="-118408" y="31121389"/>
                <a:ext cx="8731717" cy="320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7196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&amp; Save with</a:t>
                </a:r>
              </a:p>
              <a:p>
                <a:pPr algn="r"/>
                <a:r>
                  <a:rPr lang="en-US" sz="7196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 with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293C04E5-7E82-9C57-D0B8-9CA95CF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602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6961B-1929-9F8E-6E55-35646BF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1A69AD41-FB88-A87D-7A20-B2D80A9D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26" y="6560584"/>
            <a:ext cx="16990911" cy="14860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DC7A7-D42D-E3BA-213B-3D5466D40687}"/>
              </a:ext>
            </a:extLst>
          </p:cNvPr>
          <p:cNvSpPr txBox="1"/>
          <p:nvPr/>
        </p:nvSpPr>
        <p:spPr>
          <a:xfrm>
            <a:off x="11742845" y="3370309"/>
            <a:ext cx="11463121" cy="161675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74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口袋喝水助手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1D358-16F6-1BEE-88E6-623AB78B9FED}"/>
              </a:ext>
            </a:extLst>
          </p:cNvPr>
          <p:cNvGrpSpPr/>
          <p:nvPr/>
        </p:nvGrpSpPr>
        <p:grpSpPr>
          <a:xfrm>
            <a:off x="14225596" y="20074622"/>
            <a:ext cx="5749469" cy="1613720"/>
            <a:chOff x="4654582" y="27897316"/>
            <a:chExt cx="7989921" cy="22425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0AB8D-1C4A-880A-1859-12CB42C36B52}"/>
                </a:ext>
              </a:extLst>
            </p:cNvPr>
            <p:cNvSpPr txBox="1"/>
            <p:nvPr/>
          </p:nvSpPr>
          <p:spPr>
            <a:xfrm>
              <a:off x="4654582" y="27897316"/>
              <a:ext cx="7456426" cy="197495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8635" b="1" dirty="0" err="1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隐私也上</a:t>
              </a:r>
              <a:r>
                <a:rPr lang="zh-CN" altLang="en-US" sz="8635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endParaRPr lang="en-US" sz="8635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FCD4E-636B-BD48-B09A-2CDCA2E5B70B}"/>
                </a:ext>
              </a:extLst>
            </p:cNvPr>
            <p:cNvSpPr txBox="1"/>
            <p:nvPr/>
          </p:nvSpPr>
          <p:spPr>
            <a:xfrm>
              <a:off x="10848563" y="28164917"/>
              <a:ext cx="1795940" cy="1974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35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4E9B0-5C12-B635-5773-9DF953726601}"/>
              </a:ext>
            </a:extLst>
          </p:cNvPr>
          <p:cNvGrpSpPr/>
          <p:nvPr/>
        </p:nvGrpSpPr>
        <p:grpSpPr>
          <a:xfrm>
            <a:off x="11403385" y="22375613"/>
            <a:ext cx="11726965" cy="2343965"/>
            <a:chOff x="958638" y="31094932"/>
            <a:chExt cx="16296723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3E5DC0-212D-ACF7-2AB7-CAEBDD64E0BE}"/>
                </a:ext>
              </a:extLst>
            </p:cNvPr>
            <p:cNvGrpSpPr/>
            <p:nvPr/>
          </p:nvGrpSpPr>
          <p:grpSpPr>
            <a:xfrm>
              <a:off x="958638" y="31094932"/>
              <a:ext cx="12812647" cy="3257361"/>
              <a:chOff x="-625244" y="31094932"/>
              <a:chExt cx="12812647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8AED5E7B-CB73-3642-34B5-4104894F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5F158-8328-8047-6D0E-6B05429ACCDA}"/>
                  </a:ext>
                </a:extLst>
              </p:cNvPr>
              <p:cNvSpPr txBox="1"/>
              <p:nvPr/>
            </p:nvSpPr>
            <p:spPr>
              <a:xfrm>
                <a:off x="-625244" y="31121389"/>
                <a:ext cx="9238553" cy="320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7196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所有数据保存在</a:t>
                </a:r>
              </a:p>
              <a:p>
                <a:pPr algn="r"/>
                <a:r>
                  <a:rPr lang="en-US" sz="7196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且仅保存在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5D328F9C-5A13-FDAD-CD34-12390F9E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8FD21C-426D-1313-3631-B6F047E19A1B}"/>
              </a:ext>
            </a:extLst>
          </p:cNvPr>
          <p:cNvSpPr txBox="1"/>
          <p:nvPr/>
        </p:nvSpPr>
        <p:spPr>
          <a:xfrm>
            <a:off x="12570515" y="4987062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简单好用的</a:t>
            </a:r>
            <a:endParaRPr lang="en-US" sz="72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喝水追踪和提醒助手</a:t>
            </a:r>
            <a:endParaRPr lang="en-US" sz="72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同时还开源</a:t>
            </a:r>
            <a:r>
              <a:rPr lang="en-US" sz="72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97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14FF0-1158-CB67-E376-9EBECF82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810ACA-6E9F-9DAC-0789-CFD01EF299AC}"/>
              </a:ext>
            </a:extLst>
          </p:cNvPr>
          <p:cNvSpPr txBox="1"/>
          <p:nvPr/>
        </p:nvSpPr>
        <p:spPr>
          <a:xfrm>
            <a:off x="14272797" y="2589500"/>
            <a:ext cx="6403228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Daily 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C20F2-EDB6-804B-4A11-9FE319D9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2" cy="18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2E3D3-7084-5CD7-6C3B-270F418C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37D033-70EC-15F6-2405-18935EAFFC36}"/>
              </a:ext>
            </a:extLst>
          </p:cNvPr>
          <p:cNvSpPr txBox="1"/>
          <p:nvPr/>
        </p:nvSpPr>
        <p:spPr>
          <a:xfrm>
            <a:off x="12765433" y="2589500"/>
            <a:ext cx="9417964" cy="11996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快速查看你的喝水记录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8E89B-8318-BA69-B191-47191AC3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60" cy="18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9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2BD2D-D58B-8053-8AC9-E23B89FC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B5C64C-26C0-FDC6-2F39-763AF030E0D8}"/>
              </a:ext>
            </a:extLst>
          </p:cNvPr>
          <p:cNvSpPr txBox="1"/>
          <p:nvPr/>
        </p:nvSpPr>
        <p:spPr>
          <a:xfrm>
            <a:off x="13882634" y="2589500"/>
            <a:ext cx="7183570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 on 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9E7FB-1B3C-3385-0752-EC76E233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3" cy="188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6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38616E-2A72-C4A6-5331-CD226424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AAEA62-C1B9-C9E9-2583-EC1501C45EA1}"/>
              </a:ext>
            </a:extLst>
          </p:cNvPr>
          <p:cNvSpPr txBox="1"/>
          <p:nvPr/>
        </p:nvSpPr>
        <p:spPr>
          <a:xfrm>
            <a:off x="14150432" y="2589500"/>
            <a:ext cx="6647975" cy="11996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还有桌面小组件</a:t>
            </a:r>
            <a:endParaRPr lang="en-US" sz="7196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6A66-E495-B98F-4B43-27D27E57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2" cy="188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44</Words>
  <Application>Microsoft Macintosh PowerPoint</Application>
  <PresentationFormat>Custom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Yu</dc:creator>
  <cp:lastModifiedBy>Liang, Yu</cp:lastModifiedBy>
  <cp:revision>23</cp:revision>
  <dcterms:created xsi:type="dcterms:W3CDTF">2024-11-13T18:15:06Z</dcterms:created>
  <dcterms:modified xsi:type="dcterms:W3CDTF">2024-11-17T20:52:54Z</dcterms:modified>
</cp:coreProperties>
</file>